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Poppi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gM6lbJGVOL8ZKXz4B8LBrkAbYO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Poppi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oppins-bold.fntdata"/><Relationship Id="rId6" Type="http://schemas.openxmlformats.org/officeDocument/2006/relationships/slide" Target="slides/slide2.xml"/><Relationship Id="rId18" Type="http://schemas.openxmlformats.org/officeDocument/2006/relationships/font" Target="fonts/Poppi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15"/>
          <p:cNvSpPr/>
          <p:nvPr/>
        </p:nvSpPr>
        <p:spPr>
          <a:xfrm>
            <a:off x="-104775" y="-85725"/>
            <a:ext cx="12430125" cy="7381875"/>
          </a:xfrm>
          <a:prstGeom prst="rect">
            <a:avLst/>
          </a:prstGeom>
          <a:solidFill>
            <a:srgbClr val="9D233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-104775" y="-85725"/>
            <a:ext cx="12430125" cy="7381875"/>
          </a:xfrm>
          <a:prstGeom prst="rect">
            <a:avLst/>
          </a:prstGeom>
          <a:solidFill>
            <a:srgbClr val="E2BEC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9"/>
          <p:cNvSpPr/>
          <p:nvPr/>
        </p:nvSpPr>
        <p:spPr>
          <a:xfrm>
            <a:off x="-104775" y="-85725"/>
            <a:ext cx="12430125" cy="7381875"/>
          </a:xfrm>
          <a:prstGeom prst="rect">
            <a:avLst/>
          </a:prstGeom>
          <a:solidFill>
            <a:srgbClr val="F07F0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sint-lievens-esse.be/" TargetMode="External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19.jpg"/><Relationship Id="rId13" Type="http://schemas.openxmlformats.org/officeDocument/2006/relationships/image" Target="../media/image6.png"/><Relationship Id="rId1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3.jpg"/><Relationship Id="rId9" Type="http://schemas.openxmlformats.org/officeDocument/2006/relationships/image" Target="../media/image2.jpg"/><Relationship Id="rId14" Type="http://schemas.openxmlformats.org/officeDocument/2006/relationships/hyperlink" Target="https://www.sint-lievens-esse.be/wie-zijn-we/" TargetMode="External"/><Relationship Id="rId5" Type="http://schemas.openxmlformats.org/officeDocument/2006/relationships/image" Target="../media/image10.jpg"/><Relationship Id="rId6" Type="http://schemas.openxmlformats.org/officeDocument/2006/relationships/image" Target="../media/image12.jpg"/><Relationship Id="rId7" Type="http://schemas.openxmlformats.org/officeDocument/2006/relationships/image" Target="../media/image5.jpg"/><Relationship Id="rId8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/>
          <p:nvPr/>
        </p:nvSpPr>
        <p:spPr>
          <a:xfrm>
            <a:off x="-104775" y="-85725"/>
            <a:ext cx="12430125" cy="7381875"/>
          </a:xfrm>
          <a:prstGeom prst="rect">
            <a:avLst/>
          </a:prstGeom>
          <a:solidFill>
            <a:srgbClr val="9D233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1411" l="486" r="585" t="1088"/>
          <a:stretch/>
        </p:blipFill>
        <p:spPr>
          <a:xfrm>
            <a:off x="964020" y="-5175"/>
            <a:ext cx="10275480" cy="717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 txBox="1"/>
          <p:nvPr>
            <p:ph type="title"/>
          </p:nvPr>
        </p:nvSpPr>
        <p:spPr>
          <a:xfrm>
            <a:off x="5297762" y="329184"/>
            <a:ext cx="625111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b="1" lang="en-US" sz="4200"/>
              <a:t>Wat zijn de eerste inzichten?</a:t>
            </a:r>
            <a:endParaRPr/>
          </a:p>
        </p:txBody>
      </p:sp>
      <p:pic>
        <p:nvPicPr>
          <p:cNvPr descr="SOS Piet : geen dierlijk vet! – Graswortels" id="185" name="Google Shape;185;p10"/>
          <p:cNvPicPr preferRelativeResize="0"/>
          <p:nvPr/>
        </p:nvPicPr>
        <p:blipFill rotWithShape="1">
          <a:blip r:embed="rId3">
            <a:alphaModFix/>
          </a:blip>
          <a:srcRect b="2011" l="0" r="0" t="0"/>
          <a:stretch/>
        </p:blipFill>
        <p:spPr>
          <a:xfrm>
            <a:off x="1" y="10"/>
            <a:ext cx="4657344" cy="6857990"/>
          </a:xfrm>
          <a:custGeom>
            <a:rect b="b" l="l" r="r" t="t"/>
            <a:pathLst>
              <a:path extrusionOk="0" h="6858000" w="4657344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>
            <a:off x="5297762" y="2374947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 txBox="1"/>
          <p:nvPr>
            <p:ph idx="1" type="body"/>
          </p:nvPr>
        </p:nvSpPr>
        <p:spPr>
          <a:xfrm>
            <a:off x="5297762" y="2706624"/>
            <a:ext cx="6251110" cy="348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Arial"/>
              <a:buChar char="●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Samenvatting per groep</a:t>
            </a:r>
            <a:endParaRPr sz="28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Goede punten</a:t>
            </a:r>
            <a:endParaRPr sz="28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Slechte punten</a:t>
            </a:r>
            <a:endParaRPr sz="28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Wat te koesteren?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Wat te verbeteren?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03030"/>
              </a:buClr>
              <a:buSzPts val="2800"/>
              <a:buFont typeface="Arial"/>
              <a:buChar char="○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Uw suggesties</a:t>
            </a:r>
            <a:endParaRPr sz="28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en-US" sz="5400"/>
              <a:t>Hoe gaan we verder?</a:t>
            </a:r>
            <a:endParaRPr/>
          </a:p>
        </p:txBody>
      </p:sp>
      <p:sp>
        <p:nvSpPr>
          <p:cNvPr id="194" name="Google Shape;194;p11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 txBox="1"/>
          <p:nvPr>
            <p:ph idx="1" type="body"/>
          </p:nvPr>
        </p:nvSpPr>
        <p:spPr>
          <a:xfrm>
            <a:off x="640080" y="2872898"/>
            <a:ext cx="4287027" cy="3572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Eerste verwerking resultaten van deze avond</a:t>
            </a:r>
            <a:endParaRPr sz="30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Burgerbevraging Sint-Lievens-Esse/Wijnhuize</a:t>
            </a:r>
            <a:endParaRPr sz="30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Presentatie resultaten aan de burger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Presentatie resultaten en suggesties aan de gemeenteraad</a:t>
            </a:r>
            <a:endParaRPr sz="30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Regelmatige update website (</a:t>
            </a:r>
            <a:r>
              <a:rPr lang="en-US" sz="3000" u="sng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www.sint-lievens-esse.be</a:t>
            </a:r>
            <a:r>
              <a:rPr lang="en-US" sz="3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3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Regelmatige nieuwsbrief</a:t>
            </a:r>
            <a:endParaRPr sz="30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9779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/>
          </a:p>
          <a:p>
            <a:pPr indent="9779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/>
          </a:p>
          <a:p>
            <a:pPr indent="9779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descr="jonge business meisje kijkt door telescoop - telescoop stockfoto's en -beelden" id="196" name="Google Shape;196;p11"/>
          <p:cNvPicPr preferRelativeResize="0"/>
          <p:nvPr/>
        </p:nvPicPr>
        <p:blipFill rotWithShape="1">
          <a:blip r:embed="rId4">
            <a:alphaModFix/>
          </a:blip>
          <a:srcRect b="-1" l="14455" r="18592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"/>
          <p:cNvSpPr/>
          <p:nvPr/>
        </p:nvSpPr>
        <p:spPr>
          <a:xfrm>
            <a:off x="0" y="5958024"/>
            <a:ext cx="12192000" cy="900000"/>
          </a:xfrm>
          <a:prstGeom prst="rect">
            <a:avLst/>
          </a:prstGeom>
          <a:solidFill>
            <a:srgbClr val="9D2330"/>
          </a:solidFill>
          <a:ln>
            <a:noFill/>
          </a:ln>
        </p:spPr>
        <p:txBody>
          <a:bodyPr anchorCtr="0" anchor="ctr" bIns="13500" lIns="0" spcFirstLastPara="1" rIns="0" wrap="square" tIns="135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2.bp.blogspot.com/-t0rQ_IuWjYQ/TlPCBRkFH6I/AAAAAAAAAWQ/2Vt1IfivsJs/s1600/hands.jpg" id="202" name="Google Shape;20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87063"/>
            <a:ext cx="12192000" cy="3870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775" y="-85725"/>
            <a:ext cx="12430125" cy="7381875"/>
          </a:xfrm>
          <a:prstGeom prst="rect">
            <a:avLst/>
          </a:prstGeom>
          <a:solidFill>
            <a:srgbClr val="9D233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 b="1411" l="486" r="585" t="1088"/>
          <a:stretch/>
        </p:blipFill>
        <p:spPr>
          <a:xfrm>
            <a:off x="964020" y="-5175"/>
            <a:ext cx="10275480" cy="717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9039" l="75747" r="4414" t="0"/>
          <a:stretch/>
        </p:blipFill>
        <p:spPr>
          <a:xfrm>
            <a:off x="-104775" y="-85726"/>
            <a:ext cx="2626033" cy="774568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3193187" y="684875"/>
            <a:ext cx="8327400" cy="6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Welkom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wil de dorpsraad betekenen?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is de dorpsraad niet?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Wie is de dorpsraad?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Kernwaarden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willen we te werk gaan?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de temperatuur meten… </a:t>
            </a:r>
            <a:endParaRPr/>
          </a:p>
          <a:p>
            <a:pPr indent="-571500" lvl="1" marL="10287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goeie en kwade dagen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hebben we geleerd, Piet?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Hoe gaan we verder?</a:t>
            </a:r>
            <a:endParaRPr/>
          </a:p>
          <a:p>
            <a:pPr indent="-3429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2" l="1150" r="2" t="0"/>
          <a:stretch/>
        </p:blipFill>
        <p:spPr>
          <a:xfrm>
            <a:off x="3242695" y="10"/>
            <a:ext cx="8949307" cy="6857990"/>
          </a:xfrm>
          <a:custGeom>
            <a:rect b="b" l="l" r="r" t="t"/>
            <a:pathLst>
              <a:path extrusionOk="0" h="6858000" w="8949307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3"/>
          <p:cNvSpPr/>
          <p:nvPr/>
        </p:nvSpPr>
        <p:spPr>
          <a:xfrm>
            <a:off x="-1" y="0"/>
            <a:ext cx="4455673" cy="6858000"/>
          </a:xfrm>
          <a:custGeom>
            <a:rect b="b" l="l" r="r" t="t"/>
            <a:pathLst>
              <a:path extrusionOk="0" h="6858000" w="4455673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rgbClr val="D5D5D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l" dist="38100">
              <a:srgbClr val="D8D8D8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0" y="0"/>
            <a:ext cx="4446529" cy="6858000"/>
          </a:xfrm>
          <a:custGeom>
            <a:rect b="b" l="l" r="r" t="t"/>
            <a:pathLst>
              <a:path extrusionOk="0" h="6858000" w="4446529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>
            <p:ph type="title"/>
          </p:nvPr>
        </p:nvSpPr>
        <p:spPr>
          <a:xfrm>
            <a:off x="371094" y="1161288"/>
            <a:ext cx="3438144" cy="11257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en-US" sz="2800"/>
              <a:t>Wat wil de dorpsraad betekenen?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 rot="5400000">
            <a:off x="2061474" y="762575"/>
            <a:ext cx="71100" cy="3380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>
            <p:ph idx="1" type="body"/>
          </p:nvPr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/>
              <a:t>Klankbord voor alle Eskenaren en Wijnhuizenaren</a:t>
            </a:r>
            <a:endParaRPr b="0" i="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/>
              <a:t>Sociale cohesie van het dorp versterken</a:t>
            </a:r>
            <a:endParaRPr b="0" i="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/>
              <a:t>De kracht van het dorp(s)leven in Sint-Lievens-Esse en Wijnhuize</a:t>
            </a:r>
            <a:endParaRPr b="0" i="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S</a:t>
            </a:r>
            <a:r>
              <a:rPr b="0" i="0" lang="en-US"/>
              <a:t>timuleren en </a:t>
            </a:r>
            <a:r>
              <a:rPr lang="en-US"/>
              <a:t>promoten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/>
              <a:t>Eskenaren </a:t>
            </a:r>
            <a:r>
              <a:rPr b="0" i="0" lang="en-US"/>
              <a:t>en Wijnhuizenaren</a:t>
            </a:r>
            <a:r>
              <a:rPr lang="en-US"/>
              <a:t> helpen met het bundelen van hun talenten en kwaliteiten om gezamenlijk een 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/>
              <a:t>vitale,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/>
              <a:t>duurzame, 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/>
              <a:t>aangename en </a:t>
            </a:r>
            <a:endParaRPr/>
          </a:p>
          <a:p>
            <a:pPr indent="-22860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/>
              <a:t>veilige leefomgeving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te realiseren</a:t>
            </a:r>
            <a:endParaRPr/>
          </a:p>
          <a:p>
            <a:pPr indent="8636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/>
          </a:p>
          <a:p>
            <a:pPr indent="75565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>
            <p:ph type="title"/>
          </p:nvPr>
        </p:nvSpPr>
        <p:spPr>
          <a:xfrm>
            <a:off x="838200" y="330575"/>
            <a:ext cx="5387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Wat is de dorpsraad niet?</a:t>
            </a:r>
            <a:br>
              <a:rPr lang="en-US" sz="3700"/>
            </a:br>
            <a:endParaRPr sz="3700"/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838200" y="1825625"/>
            <a:ext cx="538750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strike="noStrike"/>
              <a:t>Geen actiecomité</a:t>
            </a:r>
            <a:endParaRPr b="0" i="0" sz="2400" u="none" strike="noStrike"/>
          </a:p>
          <a:p>
            <a:pPr indent="-228600" lvl="0" marL="2857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strike="noStrike"/>
              <a:t>Geen politieke partij</a:t>
            </a:r>
            <a:endParaRPr b="0" i="0" sz="2400" u="none" strike="noStrike"/>
          </a:p>
          <a:p>
            <a:pPr indent="-228600" lvl="0" marL="2857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N</a:t>
            </a:r>
            <a:r>
              <a:rPr b="0" i="0" lang="en-US" sz="2400" u="none" strike="noStrike"/>
              <a:t>iet bezig met individuele zaken, alleen zaken van algemeen belang</a:t>
            </a:r>
            <a:endParaRPr b="0" i="0" sz="2400" u="none" strike="noStrike"/>
          </a:p>
          <a:p>
            <a:pPr indent="-228600" lvl="0" marL="2857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B</a:t>
            </a:r>
            <a:r>
              <a:rPr b="0" i="0" lang="en-US" sz="2400" u="none" strike="noStrike"/>
              <a:t>estaat uit mensen die op geen enkele manier een politiek mandaat uitoefenen</a:t>
            </a:r>
            <a:br>
              <a:rPr lang="en-US" sz="2400"/>
            </a:br>
            <a:endParaRPr sz="2400"/>
          </a:p>
        </p:txBody>
      </p:sp>
      <p:pic>
        <p:nvPicPr>
          <p:cNvPr descr="Wat kan ik doen als ik het niet eens ben met mijn attest? | VSK - de  Vlaamse Scholierenkoepel" id="116" name="Google Shape;116;p4"/>
          <p:cNvPicPr preferRelativeResize="0"/>
          <p:nvPr/>
        </p:nvPicPr>
        <p:blipFill rotWithShape="1">
          <a:blip r:embed="rId3">
            <a:alphaModFix/>
          </a:blip>
          <a:srcRect b="1" l="13540" r="19818" t="0"/>
          <a:stretch/>
        </p:blipFill>
        <p:spPr>
          <a:xfrm>
            <a:off x="6621294" y="1295416"/>
            <a:ext cx="5570706" cy="5562584"/>
          </a:xfrm>
          <a:custGeom>
            <a:rect b="b" l="l" r="r" t="t"/>
            <a:pathLst>
              <a:path extrusionOk="0" h="5562584" w="5570706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8134739" y="587516"/>
            <a:ext cx="2987899" cy="2987899"/>
          </a:xfrm>
          <a:prstGeom prst="arc">
            <a:avLst>
              <a:gd fmla="val 15817365" name="adj1"/>
              <a:gd fmla="val 178138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flipH="1" rot="10800000">
            <a:off x="901098" y="1409179"/>
            <a:ext cx="4986217" cy="26289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683558" y="-405052"/>
            <a:ext cx="458522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Wie is de dorpsraad?</a:t>
            </a:r>
            <a:endParaRPr/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349" y="4038382"/>
            <a:ext cx="1719484" cy="2051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nny De Stammeleer" id="126" name="Google Shape;126;p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0736" l="0" r="0" t="10735"/>
          <a:stretch/>
        </p:blipFill>
        <p:spPr>
          <a:xfrm>
            <a:off x="1984594" y="4038382"/>
            <a:ext cx="3070596" cy="242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85315" y="4055132"/>
            <a:ext cx="1816757" cy="241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86951" y="4042025"/>
            <a:ext cx="1816757" cy="242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10177" y="1644139"/>
            <a:ext cx="1813836" cy="22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416923" y="1644140"/>
            <a:ext cx="1813835" cy="229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23670" y="1651456"/>
            <a:ext cx="1813835" cy="22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10">
            <a:alphaModFix/>
          </a:blip>
          <a:srcRect b="0" l="0" r="17997" t="0"/>
          <a:stretch/>
        </p:blipFill>
        <p:spPr>
          <a:xfrm>
            <a:off x="1976438" y="1683790"/>
            <a:ext cx="1461664" cy="2253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3349" y="1691107"/>
            <a:ext cx="1711328" cy="2283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203432" y="1644139"/>
            <a:ext cx="1721281" cy="229204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9203432" y="4638944"/>
            <a:ext cx="2150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9033833" y="5865172"/>
            <a:ext cx="792900" cy="7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750812" y="1303972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83700" y="4055125"/>
            <a:ext cx="1816750" cy="24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/>
          <p:nvPr/>
        </p:nvSpPr>
        <p:spPr>
          <a:xfrm>
            <a:off x="10894600" y="4058775"/>
            <a:ext cx="1249800" cy="83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Annelies</a:t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10882075" y="4975925"/>
            <a:ext cx="1249800" cy="838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Marleen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10882075" y="5982950"/>
            <a:ext cx="1249800" cy="428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8107875" y="7565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14"/>
              </a:rPr>
              <a:t>Wie zijn we – www.sint-lievens-esse.be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Kernwaarden</a:t>
            </a:r>
            <a:endParaRPr b="1" sz="3600"/>
          </a:p>
        </p:txBody>
      </p:sp>
      <p:sp>
        <p:nvSpPr>
          <p:cNvPr id="149" name="Google Shape;149;p6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6"/>
          <p:cNvSpPr txBox="1"/>
          <p:nvPr>
            <p:ph idx="1" type="body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P</a:t>
            </a:r>
            <a:r>
              <a:rPr b="0" i="0" lang="en-US" sz="1800"/>
              <a:t>ositief verbindend en transparant</a:t>
            </a:r>
            <a:endParaRPr b="0" i="0"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D</a:t>
            </a:r>
            <a:r>
              <a:rPr b="0" i="0" lang="en-US" sz="1800"/>
              <a:t>orpsgevoel behouden</a:t>
            </a:r>
            <a:endParaRPr b="0" i="0"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/>
              <a:t>Dorpszicht koesteren</a:t>
            </a:r>
            <a:endParaRPr b="0" i="0"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</a:t>
            </a:r>
            <a:r>
              <a:rPr b="0" i="0" lang="en-US" sz="1800"/>
              <a:t>amen leven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Samen </a:t>
            </a:r>
            <a:r>
              <a:rPr b="0" i="0" lang="en-US" sz="1800"/>
              <a:t>wonen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S</a:t>
            </a:r>
            <a:r>
              <a:rPr b="0" i="0" lang="en-US" sz="1800"/>
              <a:t>amen werken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P</a:t>
            </a:r>
            <a:r>
              <a:rPr b="0" i="0" lang="en-US" sz="1800"/>
              <a:t>lezier en vertier voor jong en oud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V</a:t>
            </a:r>
            <a:r>
              <a:rPr b="0" i="0" lang="en-US" sz="1800"/>
              <a:t>ernieuwing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D</a:t>
            </a:r>
            <a:r>
              <a:rPr b="0" i="0" lang="en-US" sz="1800"/>
              <a:t>uurzaamheid </a:t>
            </a:r>
            <a:endParaRPr/>
          </a:p>
          <a:p>
            <a:pPr indent="1143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descr="Handen die elkaars polsen vasthouden en met elkaar verweven zijn in de vorm van een cirkel" id="151" name="Google Shape;151;p6"/>
          <p:cNvPicPr preferRelativeResize="0"/>
          <p:nvPr/>
        </p:nvPicPr>
        <p:blipFill rotWithShape="1">
          <a:blip r:embed="rId3">
            <a:alphaModFix/>
          </a:blip>
          <a:srcRect b="-1" l="18341" r="14705" t="0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7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Hoe willen we te werk gaan?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>
            <p:ph idx="1" type="body"/>
          </p:nvPr>
        </p:nvSpPr>
        <p:spPr>
          <a:xfrm>
            <a:off x="640075" y="2872900"/>
            <a:ext cx="4671600" cy="3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Van onderuit naar boven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Dichtbij de burger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r>
              <a:rPr b="0" i="0"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e wensen en behoeften van alle Eskenaren in kaart te brengen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b="0" i="0"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Oplossingen bedenken en suggereren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Hier uitvoering (helpen) aan geven</a:t>
            </a:r>
            <a:endParaRPr b="0" i="0" sz="28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b="0" i="0"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In samenwerking met de dorpsgenoten, de gemeente en overige instanties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ct val="100000"/>
              <a:buFont typeface="Arial"/>
              <a:buChar char="•"/>
            </a:pPr>
            <a:r>
              <a:rPr b="0" i="0" lang="en-US" sz="28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Particuliere initiatieven stimuleren en daar waar nodig ondersteunen </a:t>
            </a:r>
            <a:endParaRPr/>
          </a:p>
          <a:p>
            <a:pPr indent="87312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/>
          </a:p>
          <a:p>
            <a:pPr indent="87312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/>
          </a:p>
          <a:p>
            <a:pPr indent="87312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3">
            <a:alphaModFix/>
          </a:blip>
          <a:srcRect b="-1" l="0" r="-1" t="3044"/>
          <a:stretch/>
        </p:blipFill>
        <p:spPr>
          <a:xfrm>
            <a:off x="5311702" y="10"/>
            <a:ext cx="6878775" cy="685799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b="1" lang="en-US" sz="4200"/>
              <a:t>Even de temperatuur meten…</a:t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640080" y="2586994"/>
            <a:ext cx="3474720" cy="18288"/>
          </a:xfrm>
          <a:custGeom>
            <a:rect b="b" l="l" r="r" t="t"/>
            <a:pathLst>
              <a:path extrusionOk="0" fill="none" h="18288" w="347472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extrusionOk="0" h="18288" w="347472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443125" y="2872900"/>
            <a:ext cx="5098500" cy="3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Wat gaat er goed in ons dorp?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Wat gaat er niet goed in ons dorp?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Wat moet er gekoesterd worden?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Wat moet er verbeterd worden?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3030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Suggesties?</a:t>
            </a:r>
            <a:endParaRPr/>
          </a:p>
          <a:p>
            <a:pPr indent="1397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/>
          </a:p>
        </p:txBody>
      </p:sp>
      <p:pic>
        <p:nvPicPr>
          <p:cNvPr descr="Karrenwiel afbeeldingen, beelden en stockfoto's - iStock" id="169" name="Google Shape;169;p8"/>
          <p:cNvPicPr preferRelativeResize="0"/>
          <p:nvPr/>
        </p:nvPicPr>
        <p:blipFill rotWithShape="1">
          <a:blip r:embed="rId3">
            <a:alphaModFix/>
          </a:blip>
          <a:srcRect b="1" l="3985" r="3736" t="0"/>
          <a:stretch/>
        </p:blipFill>
        <p:spPr>
          <a:xfrm>
            <a:off x="5464102" y="10"/>
            <a:ext cx="6878775" cy="6858000"/>
          </a:xfrm>
          <a:custGeom>
            <a:rect b="b" l="l" r="r" t="t"/>
            <a:pathLst>
              <a:path extrusionOk="0" h="6858000" w="6878775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6232971" y="1817444"/>
            <a:ext cx="52800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Natuur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Biodiversiteit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Zorg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Welzijn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Cultuur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E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rfgoed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8"/>
          <p:cNvSpPr txBox="1"/>
          <p:nvPr/>
        </p:nvSpPr>
        <p:spPr>
          <a:xfrm>
            <a:off x="9866050" y="2037349"/>
            <a:ext cx="4794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Leefbaarheid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M</a:t>
            </a: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obiliteit</a:t>
            </a:r>
            <a:endParaRPr b="0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Duurzaamheid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/>
          <p:nvPr/>
        </p:nvSpPr>
        <p:spPr>
          <a:xfrm flipH="1" rot="10800000">
            <a:off x="838200" y="720953"/>
            <a:ext cx="10515600" cy="5416094"/>
          </a:xfrm>
          <a:custGeom>
            <a:rect b="b" l="l" r="r" t="t"/>
            <a:pathLst>
              <a:path extrusionOk="0" h="5416094" w="1051560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cap="rnd" cmpd="sng" w="476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fbeelding met tekst&#10;&#10;Automatisch gegenereerde beschrijving"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399" y="914400"/>
            <a:ext cx="8247002" cy="4968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2023-04-14T17:50:30Z</dcterms:created>
  <dc:creator>Dries Van Nieuwenhuyse</dc:creator>
</cp:coreProperties>
</file>